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095" autoAdjust="0"/>
  </p:normalViewPr>
  <p:slideViewPr>
    <p:cSldViewPr snapToGrid="0">
      <p:cViewPr varScale="1">
        <p:scale>
          <a:sx n="94" d="100"/>
          <a:sy n="94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8536-2E2B-1CA2-BADE-D62C338E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5F096-AFE5-2382-E0E7-2F315E565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D527E-41CC-4DA7-B4D4-2AF040E04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2520-E778-4F0A-5234-89CC66DB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35298-C0E1-213F-2317-8B8930C3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40F5D-6341-FDCB-1BD0-22DA0865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A7ACD-A5F8-7D5A-13EA-75012462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F075A-35E8-8337-DDA8-7DBC246B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2F1B0-CDE0-74E5-8751-2C60219F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AE70F-FE41-7F5B-5637-C7FB5373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3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7C3D83-645F-B775-D488-C46BFCFA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C08AC-D3A3-791D-5867-50B348B87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36F99-11A5-4EAC-11C4-D27837FC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8E3B3-D6CD-13FA-1FEE-B4FAC4B2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CB960-89B3-1DB2-64ED-CD8C9A50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2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CE6C-CF90-AE2E-C495-47A32A83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8E9F4-EF3D-89E0-E831-B909E7CEB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C7C05-6ECF-2147-83FD-D89A96FE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CDDB8-E7F6-17EF-8B28-697D956A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46800-261A-CF0D-5A25-3C964917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431F-8BDE-2A18-653A-FCFCDC43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A9B92-7F90-ED24-8B5B-17F7DB58C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490B6-E010-A7DB-F0AC-5986C263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8457-9D0A-3316-2FCF-8E0E3C27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3199-B7C3-2517-7294-FD509A55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2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315C-AB1B-049E-F9C6-AFAF76C4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9365D-FD6C-9623-2957-A0C3313E4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844D9-B511-8E14-E67C-D8825FE37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B11B7-7513-9549-BF8C-93FAB333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81EC7-92D4-2A0C-5060-9EDD30D3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1ECEE-9001-3B9F-AC9F-317F5E6A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6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5A4A-7DE4-8EAF-1B6C-BCCB94C1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76220-DE8C-0DF7-19A3-20576CFEF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94D47-ED26-30C9-F6BC-7F6EAEEC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1DD31-0558-B049-484A-C8085534A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D79AC-2A93-57AC-1A1D-24EDA30B4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0B863E-D45A-3310-D6FC-09260847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F14E9-229A-8362-2EB2-336308D44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51B457-1F2D-C36F-0328-401B3351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B6C2-80AE-F32E-8664-45478988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90830-75E7-B2BD-C662-DB52FF7B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F5CED-C36A-1071-6762-B7E08C2F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B57CF-E98A-2490-E87B-D5B82CAD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F20DE-9C91-A0A2-58F8-BD5FF48A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9C6444-E6A0-D953-0D5F-D3B240A4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B11CB-075F-B674-E8BC-E417AC42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7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A68E-DC1A-AEF0-AE38-A2C9373D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8F6EA-68E3-E881-580B-C1DFF6C4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60CA4-49AE-1A4C-34D9-71FDF461E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6356D-395F-8BD4-5D71-A2B8A00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A8F60-6C29-8AF7-A024-45B3CED7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8FC7C-E2C0-B986-5D32-33B081C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6F75-2B36-4509-7004-137315D8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4013-5074-4933-89F3-99F5D7247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35E0-0A97-8AA5-E9CB-AA157ACEE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8126D-CFB9-C1B1-643E-A49B6D073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CB014-C85F-1839-6EEB-0DAC8FBA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210B2-48A1-F761-E8B8-D1BB0F65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1813B-C614-C31C-7660-1AD8BE05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BF840-8CD6-163E-6B82-84DCB7328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3CF18-9965-1F65-A2C6-085505F64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9419FC-BFEB-4E63-A35E-69AD6AC20DB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3BD02-4E34-3C73-2CFC-7BDF9D2CC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A1F6-739B-FCAB-2F13-1816AE50E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4654BD-6B02-47B3-AE2A-1456DF801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8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B977C-039B-4DB7-2F6C-3E9EF03E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1" r="2" b="2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EC345700-3961-7C9A-80D5-D12F72E6F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 r="-1" b="16083"/>
          <a:stretch>
            <a:fillRect/>
          </a:stretch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3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F491B-9206-1C62-98E0-4674F9842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84" y="643467"/>
            <a:ext cx="3718686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D82D5-945D-A215-9A5B-94204D385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30" y="643468"/>
            <a:ext cx="37140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5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88C37-E95C-5B32-5082-8F6A58FBA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80"/>
          <a:stretch>
            <a:fillRect/>
          </a:stretch>
        </p:blipFill>
        <p:spPr>
          <a:xfrm>
            <a:off x="1275633" y="643467"/>
            <a:ext cx="3860877" cy="5571066"/>
          </a:xfrm>
          <a:prstGeom prst="rect">
            <a:avLst/>
          </a:prstGeom>
        </p:spPr>
      </p:pic>
      <p:sp>
        <p:nvSpPr>
          <p:cNvPr id="2" name="AutoShape 2" descr="Generated image">
            <a:extLst>
              <a:ext uri="{FF2B5EF4-FFF2-40B4-BE49-F238E27FC236}">
                <a16:creationId xmlns:a16="http://schemas.microsoft.com/office/drawing/2014/main" id="{1D78EA7E-37D7-5DE6-7BA8-326B4A322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2B366-F640-9E33-2450-4203D51A7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732" y="648432"/>
            <a:ext cx="3710734" cy="55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89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4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81CDA2-4B73-89B2-81A8-AF9C101EF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84" y="643467"/>
            <a:ext cx="3718686" cy="557106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0951B-582D-512D-A3DA-46E677AF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30" y="643467"/>
            <a:ext cx="3720754" cy="55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4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A4D69C7-CAB1-36A4-0F76-1C1392214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80"/>
          <a:stretch>
            <a:fillRect/>
          </a:stretch>
        </p:blipFill>
        <p:spPr>
          <a:xfrm>
            <a:off x="1275633" y="643467"/>
            <a:ext cx="3860877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9D164-7013-B160-76F7-A1D74AD6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385" y="648151"/>
            <a:ext cx="3710921" cy="556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0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3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68B248-A325-215E-DE8D-176844514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584" y="643467"/>
            <a:ext cx="3718686" cy="55710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7BAF5-918E-2EB9-FCD2-A3ED57A69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29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Broadnax, Dana</dc:creator>
  <cp:lastModifiedBy>Broadnax, Dana</cp:lastModifiedBy>
  <cp:revision>2</cp:revision>
  <dcterms:created xsi:type="dcterms:W3CDTF">2026-01-25T23:54:18Z</dcterms:created>
  <dcterms:modified xsi:type="dcterms:W3CDTF">2026-01-29T18:15:37Z</dcterms:modified>
</cp:coreProperties>
</file>